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64" r:id="rId10"/>
    <p:sldId id="270" r:id="rId11"/>
    <p:sldId id="265" r:id="rId12"/>
    <p:sldId id="271" r:id="rId13"/>
    <p:sldId id="272" r:id="rId14"/>
    <p:sldId id="266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CB1E8-1201-47FA-B562-125023C9755A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C9EC-D26B-4774-8D21-5950B96BD4D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1D04-7748-4579-91D2-B71F056D890D}" type="datetimeFigureOut">
              <a:rPr lang="sk-SK" smtClean="0"/>
              <a:pPr/>
              <a:t>30. 9. 2018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3EB1-AD22-4DE6-8979-7B5902E6340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riklad@email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HOW TO WRITE CV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Ing. Mária Mikulášová</a:t>
            </a:r>
          </a:p>
          <a:p>
            <a:r>
              <a:rPr lang="sk-SK" dirty="0" smtClean="0"/>
              <a:t>SOŠ drevárska 95501 Topoľčany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Education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14480" y="2000240"/>
            <a:ext cx="7000924" cy="1384995"/>
          </a:xfrm>
          <a:prstGeom prst="rect">
            <a:avLst/>
          </a:prstGeom>
          <a:noFill/>
          <a:ln w="2857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09/2012 -  06/2014	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 of Comenius in Bratislava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Faculty of Management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Master’s degree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studiesDepartment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marketing management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09/2009 – 06/2012	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 of Comenius in Bratislava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Faculty of Management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sk-SK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Bachelor’s degree studies</a:t>
            </a:r>
            <a:r>
              <a:rPr kumimoji="0" lang="sk-SK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Department: management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09/2006 - 06/2009 	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Gymnázium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Golianova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Nitra grammar school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28596" y="22145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Example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643042" y="3929066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Types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scool</a:t>
            </a:r>
            <a:r>
              <a:rPr lang="sk-SK" b="1" dirty="0" smtClean="0">
                <a:solidFill>
                  <a:srgbClr val="FF0000"/>
                </a:solidFill>
              </a:rPr>
              <a:t> by </a:t>
            </a:r>
            <a:r>
              <a:rPr lang="sk-SK" b="1" dirty="0" err="1" smtClean="0">
                <a:solidFill>
                  <a:srgbClr val="FF0000"/>
                </a:solidFill>
              </a:rPr>
              <a:t>the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level</a:t>
            </a:r>
            <a:r>
              <a:rPr lang="sk-SK" b="1" dirty="0" smtClean="0">
                <a:solidFill>
                  <a:srgbClr val="FF0000"/>
                </a:solidFill>
              </a:rPr>
              <a:t>: </a:t>
            </a:r>
            <a:r>
              <a:rPr lang="sk-SK" dirty="0" smtClean="0"/>
              <a:t>- </a:t>
            </a:r>
            <a:r>
              <a:rPr lang="sk-SK" dirty="0" err="1" smtClean="0"/>
              <a:t>primary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                                            - </a:t>
            </a:r>
            <a:r>
              <a:rPr lang="sk-SK" dirty="0" err="1" smtClean="0"/>
              <a:t>secondary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                         - </a:t>
            </a:r>
            <a:r>
              <a:rPr lang="sk-SK" dirty="0" err="1" smtClean="0"/>
              <a:t>universitty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    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t Interviews to read while waiting to be called in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Skills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57158" y="1142984"/>
            <a:ext cx="4662430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Language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skills</a:t>
            </a:r>
            <a:r>
              <a:rPr lang="sk-SK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English</a:t>
            </a:r>
            <a:r>
              <a:rPr lang="en-US" dirty="0" smtClean="0"/>
              <a:t>			Pre - Intermediate</a:t>
            </a:r>
            <a:endParaRPr lang="sk-SK" dirty="0" smtClean="0"/>
          </a:p>
          <a:p>
            <a:r>
              <a:rPr lang="en-US" dirty="0" smtClean="0"/>
              <a:t>German		</a:t>
            </a:r>
            <a:r>
              <a:rPr lang="sk-SK" dirty="0" smtClean="0"/>
              <a:t>                 </a:t>
            </a:r>
            <a:r>
              <a:rPr lang="en-US" dirty="0" smtClean="0"/>
              <a:t>Beginner</a:t>
            </a:r>
            <a:endParaRPr lang="sk-SK" dirty="0" smtClean="0"/>
          </a:p>
          <a:p>
            <a:r>
              <a:rPr lang="en-US" dirty="0" smtClean="0"/>
              <a:t>Slovak			Mother language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57158" y="2786058"/>
            <a:ext cx="4958793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Computer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skills</a:t>
            </a:r>
            <a:r>
              <a:rPr lang="sk-SK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MS </a:t>
            </a:r>
            <a:r>
              <a:rPr lang="en-US" dirty="0" smtClean="0"/>
              <a:t>PowerPoint 		Intermediate</a:t>
            </a:r>
            <a:endParaRPr lang="sk-SK" dirty="0" smtClean="0"/>
          </a:p>
          <a:p>
            <a:r>
              <a:rPr lang="en-US" dirty="0" smtClean="0"/>
              <a:t>MS Word 		Upper- Intermediate</a:t>
            </a:r>
            <a:endParaRPr lang="sk-SK" dirty="0" smtClean="0"/>
          </a:p>
          <a:p>
            <a:r>
              <a:rPr lang="en-US" dirty="0" smtClean="0"/>
              <a:t>MS Excel 		</a:t>
            </a:r>
            <a:r>
              <a:rPr lang="sk-SK" dirty="0" smtClean="0"/>
              <a:t>                  </a:t>
            </a:r>
            <a:r>
              <a:rPr lang="en-US" dirty="0" smtClean="0"/>
              <a:t>Proficiency</a:t>
            </a:r>
            <a:endParaRPr lang="sk-SK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Anaytics</a:t>
            </a:r>
            <a:r>
              <a:rPr lang="en-US" dirty="0" smtClean="0"/>
              <a:t>	</a:t>
            </a:r>
            <a:r>
              <a:rPr lang="sk-SK" dirty="0" smtClean="0"/>
              <a:t>                 </a:t>
            </a:r>
            <a:r>
              <a:rPr lang="en-US" dirty="0" smtClean="0"/>
              <a:t>Upper </a:t>
            </a:r>
            <a:r>
              <a:rPr lang="en-US" dirty="0" smtClean="0"/>
              <a:t>– Intermediate</a:t>
            </a:r>
            <a:endParaRPr lang="sk-SK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r>
              <a:rPr lang="en-US" dirty="0" smtClean="0"/>
              <a:t>	</a:t>
            </a:r>
            <a:r>
              <a:rPr lang="sk-SK" dirty="0" smtClean="0"/>
              <a:t>                 </a:t>
            </a:r>
            <a:r>
              <a:rPr lang="en-US" dirty="0" smtClean="0"/>
              <a:t>Upper </a:t>
            </a:r>
            <a:r>
              <a:rPr lang="en-US" dirty="0" smtClean="0"/>
              <a:t>- Intermediate</a:t>
            </a:r>
            <a:br>
              <a:rPr lang="en-US" dirty="0" smtClean="0"/>
            </a:br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57158" y="5214950"/>
            <a:ext cx="521497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Other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skills</a:t>
            </a:r>
            <a:r>
              <a:rPr lang="sk-SK" dirty="0" smtClean="0">
                <a:solidFill>
                  <a:srgbClr val="FF0000"/>
                </a:solidFill>
              </a:rPr>
              <a:t> and </a:t>
            </a:r>
            <a:r>
              <a:rPr lang="sk-SK" dirty="0" err="1" smtClean="0">
                <a:solidFill>
                  <a:srgbClr val="FF0000"/>
                </a:solidFill>
              </a:rPr>
              <a:t>abilities</a:t>
            </a:r>
            <a:r>
              <a:rPr lang="sk-SK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Typewriting</a:t>
            </a:r>
            <a:r>
              <a:rPr lang="en-US" dirty="0" smtClean="0"/>
              <a:t>		Upper - Intermediate</a:t>
            </a:r>
            <a:endParaRPr lang="sk-SK" dirty="0" smtClean="0"/>
          </a:p>
          <a:p>
            <a:r>
              <a:rPr lang="en-US" dirty="0" smtClean="0"/>
              <a:t>Driver’s license		B Class (100 000km)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Interest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57290" y="257174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k-S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interests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history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outdoor sports,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reading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reading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writing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listen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thetre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cinema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fising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drawing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acting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gardening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camping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watching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TV,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hiking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cycling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collecting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fings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			</a:t>
            </a:r>
            <a:endParaRPr lang="sk-SK" dirty="0" smtClean="0"/>
          </a:p>
          <a:p>
            <a:r>
              <a:rPr lang="en-US" dirty="0" smtClean="0"/>
              <a:t> 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1714488"/>
            <a:ext cx="6429420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history, outdoor sports, business literature, online marketing, blog reading and writing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5720" y="15716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Example</a:t>
            </a:r>
            <a:r>
              <a:rPr lang="sk-SK" b="1" dirty="0" smtClean="0">
                <a:solidFill>
                  <a:srgbClr val="FF0000"/>
                </a:solidFill>
              </a:rPr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 phone applications &lt;/li&gt;&lt;/ul&gt;-How long should a CV be? Short not longer than two pages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at information should a CV include? &lt;ul&gt;&lt;li&gt;The most common order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ent  &lt;ul&gt;&lt;li&gt;What is a CV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en should you use a CV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w long should a CV be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hat information should a CV include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14480" y="1571612"/>
            <a:ext cx="6215106" cy="3786214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Name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Peter Veľký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1400" dirty="0" smtClean="0">
                <a:latin typeface="Arial" pitchFamily="34" charset="0"/>
                <a:cs typeface="Arial" pitchFamily="34" charset="0"/>
              </a:rPr>
            </a:b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Date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sk-SK" sz="1400" b="1" dirty="0" smtClean="0">
                <a:latin typeface="Arial" pitchFamily="34" charset="0"/>
                <a:cs typeface="Arial" pitchFamily="34" charset="0"/>
              </a:rPr>
            </a:br>
            <a:r>
              <a:rPr lang="sk-SK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1400" b="1" dirty="0" smtClean="0">
                <a:latin typeface="Arial" pitchFamily="34" charset="0"/>
                <a:cs typeface="Arial" pitchFamily="34" charset="0"/>
              </a:rPr>
            </a:b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Place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Address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                  Bernolákova 5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949 03  Trenčín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	                  Slovakia</a:t>
            </a:r>
            <a:b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Temporary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address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	                  Mlynská dolina</a:t>
            </a:r>
            <a:b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845 45 Bratislava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sk-S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Slovakia</a:t>
            </a:r>
            <a:b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Phone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0900 000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000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Email: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		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priklad@email.com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Skype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	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martin.novak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Personal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Information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6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Example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What makes a good CV?  &lt;/li&gt;&lt;/ul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Practice</a:t>
            </a:r>
            <a:r>
              <a:rPr lang="sk-SK" b="1" dirty="0" smtClean="0">
                <a:solidFill>
                  <a:srgbClr val="FF0000"/>
                </a:solidFill>
              </a:rPr>
              <a:t> and </a:t>
            </a:r>
            <a:r>
              <a:rPr lang="sk-SK" b="1" dirty="0" err="1" smtClean="0">
                <a:solidFill>
                  <a:srgbClr val="FF0000"/>
                </a:solidFill>
              </a:rPr>
              <a:t>Work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Experiences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28728" y="1571612"/>
            <a:ext cx="7000924" cy="18573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05/2013 – 3/2014	</a:t>
            </a:r>
            <a:r>
              <a:rPr kumimoji="0" lang="sk-S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GlobalMarketing</a:t>
            </a: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sr.o</a:t>
            </a: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Junior marketing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specialist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sisting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development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writing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      </a:t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sk-SK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communication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marketing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plans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creating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marketing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briefs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presentations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writing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promotional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literature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     </a:t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newsletters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producing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campaign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analytics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reports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Google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Analytics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06/2012 – 09/2012	</a:t>
            </a:r>
            <a:r>
              <a:rPr kumimoji="0" lang="sk-S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Marketer</a:t>
            </a:r>
            <a:r>
              <a:rPr kumimoji="0" lang="sk-S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Slovakia, </a:t>
            </a:r>
            <a:r>
              <a:rPr kumimoji="0" lang="sk-S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s.r.o.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Marketing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assistant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part-time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sk-SK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writing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reports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and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company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brochures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with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promotional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activities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analysing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questionnaires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assisting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marketing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manager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571604" y="485776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Jobs</a:t>
            </a:r>
            <a:r>
              <a:rPr lang="sk-SK" b="1" dirty="0" smtClean="0"/>
              <a:t>:</a:t>
            </a:r>
            <a:r>
              <a:rPr lang="sk-SK" dirty="0" smtClean="0"/>
              <a:t> </a:t>
            </a:r>
            <a:r>
              <a:rPr lang="sk-SK" dirty="0" err="1" smtClean="0"/>
              <a:t>accountant</a:t>
            </a:r>
            <a:r>
              <a:rPr lang="sk-SK" dirty="0" smtClean="0"/>
              <a:t>, </a:t>
            </a:r>
            <a:r>
              <a:rPr lang="sk-SK" dirty="0" err="1" smtClean="0"/>
              <a:t>baker</a:t>
            </a:r>
            <a:r>
              <a:rPr lang="sk-SK" dirty="0" smtClean="0"/>
              <a:t>, barman, </a:t>
            </a:r>
            <a:r>
              <a:rPr lang="sk-SK" dirty="0" err="1" smtClean="0"/>
              <a:t>builder</a:t>
            </a:r>
            <a:r>
              <a:rPr lang="sk-SK" dirty="0" smtClean="0"/>
              <a:t>, </a:t>
            </a:r>
            <a:r>
              <a:rPr lang="sk-SK" dirty="0" err="1" smtClean="0"/>
              <a:t>carpetner</a:t>
            </a:r>
            <a:r>
              <a:rPr lang="sk-SK" dirty="0" smtClean="0"/>
              <a:t>, </a:t>
            </a:r>
            <a:r>
              <a:rPr lang="sk-SK" dirty="0" err="1" smtClean="0"/>
              <a:t>cleaner</a:t>
            </a:r>
            <a:r>
              <a:rPr lang="sk-SK" dirty="0" smtClean="0"/>
              <a:t>, </a:t>
            </a:r>
            <a:r>
              <a:rPr lang="sk-SK" dirty="0" err="1" smtClean="0"/>
              <a:t>dentist</a:t>
            </a:r>
            <a:r>
              <a:rPr lang="sk-SK" dirty="0" smtClean="0"/>
              <a:t>, </a:t>
            </a:r>
            <a:r>
              <a:rPr lang="sk-SK" dirty="0" err="1" smtClean="0"/>
              <a:t>doctor</a:t>
            </a:r>
            <a:r>
              <a:rPr lang="sk-SK" dirty="0" smtClean="0"/>
              <a:t>, </a:t>
            </a:r>
            <a:r>
              <a:rPr lang="sk-SK" dirty="0" err="1" smtClean="0"/>
              <a:t>electrician</a:t>
            </a:r>
            <a:r>
              <a:rPr lang="sk-SK" dirty="0" smtClean="0"/>
              <a:t>, </a:t>
            </a:r>
            <a:r>
              <a:rPr lang="sk-SK" dirty="0" err="1" smtClean="0"/>
              <a:t>enginer,fireman</a:t>
            </a:r>
            <a:r>
              <a:rPr lang="sk-SK" dirty="0" smtClean="0"/>
              <a:t>, </a:t>
            </a:r>
            <a:r>
              <a:rPr lang="sk-SK" dirty="0" err="1" smtClean="0"/>
              <a:t>policeman</a:t>
            </a:r>
            <a:r>
              <a:rPr lang="sk-SK" dirty="0" smtClean="0"/>
              <a:t>, </a:t>
            </a:r>
            <a:r>
              <a:rPr lang="sk-SK" dirty="0" err="1" smtClean="0"/>
              <a:t>teacher</a:t>
            </a:r>
            <a:r>
              <a:rPr lang="sk-SK" dirty="0" smtClean="0"/>
              <a:t>, </a:t>
            </a:r>
            <a:r>
              <a:rPr lang="sk-SK" dirty="0" err="1" smtClean="0"/>
              <a:t>manager</a:t>
            </a:r>
            <a:r>
              <a:rPr lang="sk-SK" dirty="0" smtClean="0"/>
              <a:t>, </a:t>
            </a:r>
            <a:r>
              <a:rPr lang="sk-SK" dirty="0" err="1" smtClean="0"/>
              <a:t>lawyer</a:t>
            </a:r>
            <a:r>
              <a:rPr lang="sk-SK" dirty="0" smtClean="0"/>
              <a:t>, </a:t>
            </a:r>
            <a:r>
              <a:rPr lang="sk-SK" dirty="0" err="1" smtClean="0"/>
              <a:t>judge</a:t>
            </a:r>
            <a:r>
              <a:rPr lang="sk-SK" dirty="0" smtClean="0"/>
              <a:t>,....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500166" y="392906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-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Write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year</a:t>
            </a:r>
            <a:r>
              <a:rPr lang="sk-SK" b="1" dirty="0" smtClean="0">
                <a:solidFill>
                  <a:srgbClr val="FF0000"/>
                </a:solidFill>
              </a:rPr>
              <a:t> , </a:t>
            </a:r>
            <a:r>
              <a:rPr lang="sk-SK" b="1" dirty="0" err="1" smtClean="0">
                <a:solidFill>
                  <a:srgbClr val="FF0000"/>
                </a:solidFill>
              </a:rPr>
              <a:t>adress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company</a:t>
            </a:r>
            <a:r>
              <a:rPr lang="sk-SK" b="1" dirty="0" smtClean="0">
                <a:solidFill>
                  <a:srgbClr val="FF0000"/>
                </a:solidFill>
              </a:rPr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your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task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company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282" y="192880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Example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is a CV? When do you use it? How long should it be ? -What is a CV? A Curriculum Vitae is a short description of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172</Words>
  <Application>Microsoft Office PowerPoint</Application>
  <PresentationFormat>Prezentácia na obrazovke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HOW TO WRITE CV</vt:lpstr>
      <vt:lpstr>Snímka 2</vt:lpstr>
      <vt:lpstr>Snímka 3</vt:lpstr>
      <vt:lpstr>Snímka 4</vt:lpstr>
      <vt:lpstr>Snímka 5</vt:lpstr>
      <vt:lpstr>Personal Information</vt:lpstr>
      <vt:lpstr>Snímka 7</vt:lpstr>
      <vt:lpstr>Practice and Work Experiences</vt:lpstr>
      <vt:lpstr>Snímka 9</vt:lpstr>
      <vt:lpstr>Education</vt:lpstr>
      <vt:lpstr>Snímka 11</vt:lpstr>
      <vt:lpstr>Skills</vt:lpstr>
      <vt:lpstr>Interest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__</dc:creator>
  <cp:lastModifiedBy>__</cp:lastModifiedBy>
  <cp:revision>4</cp:revision>
  <dcterms:created xsi:type="dcterms:W3CDTF">2018-09-30T08:46:42Z</dcterms:created>
  <dcterms:modified xsi:type="dcterms:W3CDTF">2018-09-30T11:14:03Z</dcterms:modified>
</cp:coreProperties>
</file>