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4695-5F21-4899-B03A-D9AFB90715C7}" type="datetimeFigureOut">
              <a:rPr lang="sk-SK" smtClean="0"/>
              <a:t>6. 10. 2018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065C-8EF3-4B42-97DF-83F6BF5F53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4695-5F21-4899-B03A-D9AFB90715C7}" type="datetimeFigureOut">
              <a:rPr lang="sk-SK" smtClean="0"/>
              <a:t>6. 10. 2018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065C-8EF3-4B42-97DF-83F6BF5F53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4695-5F21-4899-B03A-D9AFB90715C7}" type="datetimeFigureOut">
              <a:rPr lang="sk-SK" smtClean="0"/>
              <a:t>6. 10. 2018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065C-8EF3-4B42-97DF-83F6BF5F53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4695-5F21-4899-B03A-D9AFB90715C7}" type="datetimeFigureOut">
              <a:rPr lang="sk-SK" smtClean="0"/>
              <a:t>6. 10. 2018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065C-8EF3-4B42-97DF-83F6BF5F53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4695-5F21-4899-B03A-D9AFB90715C7}" type="datetimeFigureOut">
              <a:rPr lang="sk-SK" smtClean="0"/>
              <a:t>6. 10. 2018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065C-8EF3-4B42-97DF-83F6BF5F53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4695-5F21-4899-B03A-D9AFB90715C7}" type="datetimeFigureOut">
              <a:rPr lang="sk-SK" smtClean="0"/>
              <a:t>6. 10. 2018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065C-8EF3-4B42-97DF-83F6BF5F53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4695-5F21-4899-B03A-D9AFB90715C7}" type="datetimeFigureOut">
              <a:rPr lang="sk-SK" smtClean="0"/>
              <a:t>6. 10. 2018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065C-8EF3-4B42-97DF-83F6BF5F53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4695-5F21-4899-B03A-D9AFB90715C7}" type="datetimeFigureOut">
              <a:rPr lang="sk-SK" smtClean="0"/>
              <a:t>6. 10. 2018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065C-8EF3-4B42-97DF-83F6BF5F53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4695-5F21-4899-B03A-D9AFB90715C7}" type="datetimeFigureOut">
              <a:rPr lang="sk-SK" smtClean="0"/>
              <a:t>6. 10. 2018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065C-8EF3-4B42-97DF-83F6BF5F53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4695-5F21-4899-B03A-D9AFB90715C7}" type="datetimeFigureOut">
              <a:rPr lang="sk-SK" smtClean="0"/>
              <a:t>6. 10. 2018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065C-8EF3-4B42-97DF-83F6BF5F53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4695-5F21-4899-B03A-D9AFB90715C7}" type="datetimeFigureOut">
              <a:rPr lang="sk-SK" smtClean="0"/>
              <a:t>6. 10. 2018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065C-8EF3-4B42-97DF-83F6BF5F538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34695-5F21-4899-B03A-D9AFB90715C7}" type="datetimeFigureOut">
              <a:rPr lang="sk-SK" smtClean="0"/>
              <a:t>6. 10. 2018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065C-8EF3-4B42-97DF-83F6BF5F538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Agreement</a:t>
            </a:r>
            <a:r>
              <a:rPr lang="sk-SK" dirty="0" smtClean="0"/>
              <a:t> and </a:t>
            </a:r>
            <a:r>
              <a:rPr lang="sk-SK" dirty="0" err="1" smtClean="0"/>
              <a:t>Disagreement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II.ročník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Remember</a:t>
            </a:r>
            <a:endParaRPr lang="sk-SK" b="1" dirty="0"/>
          </a:p>
        </p:txBody>
      </p:sp>
      <p:pic>
        <p:nvPicPr>
          <p:cNvPr id="4" name="Zástupný symbol obsahu 3" descr="Remember :In expressing opinions, you should not try to sound like you know everything.Remember, that you also have to r..."/>
          <p:cNvPicPr>
            <a:picLocks noGrp="1"/>
          </p:cNvPicPr>
          <p:nvPr>
            <p:ph idx="1"/>
          </p:nvPr>
        </p:nvPicPr>
        <p:blipFill>
          <a:blip r:embed="rId2"/>
          <a:srcRect t="23474" b="21531"/>
          <a:stretch>
            <a:fillRect/>
          </a:stretch>
        </p:blipFill>
        <p:spPr bwMode="auto">
          <a:xfrm>
            <a:off x="1000100" y="1571612"/>
            <a:ext cx="6934200" cy="286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Task</a:t>
            </a:r>
            <a:endParaRPr lang="sk-SK" dirty="0"/>
          </a:p>
        </p:txBody>
      </p:sp>
      <p:pic>
        <p:nvPicPr>
          <p:cNvPr id="4" name="Zástupný symbol obsahu 3" descr="Study the following topics. Work with your group members and discuss one of the topic below. You areencouraged to use suit..."/>
          <p:cNvPicPr>
            <a:picLocks noGrp="1"/>
          </p:cNvPicPr>
          <p:nvPr>
            <p:ph idx="1"/>
          </p:nvPr>
        </p:nvPicPr>
        <p:blipFill>
          <a:blip r:embed="rId2"/>
          <a:srcRect b="29240"/>
          <a:stretch>
            <a:fillRect/>
          </a:stretch>
        </p:blipFill>
        <p:spPr bwMode="auto">
          <a:xfrm>
            <a:off x="1000100" y="1643050"/>
            <a:ext cx="7039000" cy="406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err="1" smtClean="0"/>
              <a:t>Giving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Opinions</a:t>
            </a:r>
            <a:r>
              <a:rPr lang="sk-SK" sz="3600" b="1" dirty="0" smtClean="0"/>
              <a:t> /</a:t>
            </a:r>
            <a:r>
              <a:rPr lang="sk-SK" sz="3600" b="1" dirty="0" err="1" smtClean="0"/>
              <a:t>Expressing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Opinions</a:t>
            </a:r>
            <a:r>
              <a:rPr lang="sk-SK" sz="3600" b="1" dirty="0" smtClean="0"/>
              <a:t>/</a:t>
            </a:r>
            <a:endParaRPr lang="sk-SK" sz="36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3400436"/>
          </a:xfrm>
        </p:spPr>
        <p:txBody>
          <a:bodyPr>
            <a:normAutofit/>
          </a:bodyPr>
          <a:lstStyle/>
          <a:p>
            <a:r>
              <a:rPr lang="sk-SK" sz="1800" b="1" dirty="0">
                <a:solidFill>
                  <a:srgbClr val="FF0000"/>
                </a:solidFill>
              </a:rPr>
              <a:t>In my </a:t>
            </a:r>
            <a:r>
              <a:rPr lang="sk-SK" sz="1800" b="1" dirty="0" err="1">
                <a:solidFill>
                  <a:srgbClr val="FF0000"/>
                </a:solidFill>
              </a:rPr>
              <a:t>opinion</a:t>
            </a:r>
            <a:r>
              <a:rPr lang="sk-SK" sz="1800" b="1" dirty="0">
                <a:solidFill>
                  <a:srgbClr val="FF0000"/>
                </a:solidFill>
              </a:rPr>
              <a:t> –</a:t>
            </a:r>
            <a:r>
              <a:rPr lang="sk-SK" sz="1800" dirty="0">
                <a:solidFill>
                  <a:srgbClr val="FF0000"/>
                </a:solidFill>
              </a:rPr>
              <a:t> </a:t>
            </a:r>
            <a:r>
              <a:rPr lang="sk-SK" sz="1800" dirty="0" smtClean="0">
                <a:solidFill>
                  <a:srgbClr val="FF0000"/>
                </a:solidFill>
              </a:rPr>
              <a:t>                  </a:t>
            </a:r>
            <a:r>
              <a:rPr lang="sk-SK" sz="1800" dirty="0" smtClean="0"/>
              <a:t>Podľa </a:t>
            </a:r>
            <a:r>
              <a:rPr lang="sk-SK" sz="1800" dirty="0"/>
              <a:t>môjho názoru</a:t>
            </a:r>
          </a:p>
          <a:p>
            <a:r>
              <a:rPr lang="sk-SK" sz="1800" b="1" dirty="0">
                <a:solidFill>
                  <a:srgbClr val="FF0000"/>
                </a:solidFill>
              </a:rPr>
              <a:t>In my </a:t>
            </a:r>
            <a:r>
              <a:rPr lang="sk-SK" sz="1800" b="1" dirty="0" err="1">
                <a:solidFill>
                  <a:srgbClr val="FF0000"/>
                </a:solidFill>
              </a:rPr>
              <a:t>view</a:t>
            </a:r>
            <a:r>
              <a:rPr lang="sk-SK" sz="1800" b="1" dirty="0">
                <a:solidFill>
                  <a:srgbClr val="FF0000"/>
                </a:solidFill>
              </a:rPr>
              <a:t> – </a:t>
            </a:r>
            <a:r>
              <a:rPr lang="sk-SK" sz="1800" b="1" dirty="0" smtClean="0">
                <a:solidFill>
                  <a:srgbClr val="FF0000"/>
                </a:solidFill>
              </a:rPr>
              <a:t> </a:t>
            </a:r>
            <a:r>
              <a:rPr lang="sk-SK" sz="1800" dirty="0" smtClean="0"/>
              <a:t>                      Podľa </a:t>
            </a:r>
            <a:r>
              <a:rPr lang="sk-SK" sz="1800" dirty="0"/>
              <a:t>môjho názoru</a:t>
            </a:r>
          </a:p>
          <a:p>
            <a:r>
              <a:rPr lang="sk-SK" sz="1800" b="1" dirty="0" err="1">
                <a:solidFill>
                  <a:srgbClr val="FF0000"/>
                </a:solidFill>
              </a:rPr>
              <a:t>From</a:t>
            </a:r>
            <a:r>
              <a:rPr lang="sk-SK" sz="1800" b="1" dirty="0">
                <a:solidFill>
                  <a:srgbClr val="FF0000"/>
                </a:solidFill>
              </a:rPr>
              <a:t> my point </a:t>
            </a:r>
            <a:r>
              <a:rPr lang="sk-SK" sz="1800" b="1" dirty="0" err="1">
                <a:solidFill>
                  <a:srgbClr val="FF0000"/>
                </a:solidFill>
              </a:rPr>
              <a:t>of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b="1" dirty="0" err="1">
                <a:solidFill>
                  <a:srgbClr val="FF0000"/>
                </a:solidFill>
              </a:rPr>
              <a:t>view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dirty="0"/>
              <a:t>– </a:t>
            </a:r>
            <a:r>
              <a:rPr lang="sk-SK" sz="1800" dirty="0" smtClean="0"/>
              <a:t> Z </a:t>
            </a:r>
            <a:r>
              <a:rPr lang="sk-SK" sz="1800" dirty="0"/>
              <a:t>môjho uhla pohľadu</a:t>
            </a:r>
          </a:p>
          <a:p>
            <a:r>
              <a:rPr lang="sk-SK" sz="1800" b="1" dirty="0" err="1">
                <a:solidFill>
                  <a:srgbClr val="FF0000"/>
                </a:solidFill>
              </a:rPr>
              <a:t>From</a:t>
            </a:r>
            <a:r>
              <a:rPr lang="sk-SK" sz="1800" b="1" dirty="0">
                <a:solidFill>
                  <a:srgbClr val="FF0000"/>
                </a:solidFill>
              </a:rPr>
              <a:t> my </a:t>
            </a:r>
            <a:r>
              <a:rPr lang="sk-SK" sz="1800" b="1" dirty="0" err="1">
                <a:solidFill>
                  <a:srgbClr val="FF0000"/>
                </a:solidFill>
              </a:rPr>
              <a:t>perspective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dirty="0"/>
              <a:t>– </a:t>
            </a:r>
            <a:r>
              <a:rPr lang="sk-SK" sz="1800" dirty="0" smtClean="0"/>
              <a:t>    Z </a:t>
            </a:r>
            <a:r>
              <a:rPr lang="sk-SK" sz="1800" dirty="0"/>
              <a:t>môjho uhla pohľadu</a:t>
            </a:r>
          </a:p>
          <a:p>
            <a:r>
              <a:rPr lang="sk-SK" sz="1800" b="1" dirty="0">
                <a:solidFill>
                  <a:srgbClr val="FF0000"/>
                </a:solidFill>
              </a:rPr>
              <a:t>My </a:t>
            </a:r>
            <a:r>
              <a:rPr lang="sk-SK" sz="1800" b="1" dirty="0" err="1">
                <a:solidFill>
                  <a:srgbClr val="FF0000"/>
                </a:solidFill>
              </a:rPr>
              <a:t>personal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b="1" dirty="0" err="1">
                <a:solidFill>
                  <a:srgbClr val="FF0000"/>
                </a:solidFill>
              </a:rPr>
              <a:t>opinion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b="1" dirty="0" err="1">
                <a:solidFill>
                  <a:srgbClr val="FF0000"/>
                </a:solidFill>
              </a:rPr>
              <a:t>is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b="1" dirty="0" err="1">
                <a:solidFill>
                  <a:srgbClr val="FF0000"/>
                </a:solidFill>
              </a:rPr>
              <a:t>that</a:t>
            </a:r>
            <a:r>
              <a:rPr lang="sk-SK" sz="1800" dirty="0"/>
              <a:t>… – Podľa môjho osobného názoru ; Osobne si myslím, že…</a:t>
            </a:r>
          </a:p>
          <a:p>
            <a:r>
              <a:rPr lang="sk-SK" sz="1800" b="1" dirty="0" err="1">
                <a:solidFill>
                  <a:srgbClr val="FF0000"/>
                </a:solidFill>
              </a:rPr>
              <a:t>According</a:t>
            </a:r>
            <a:r>
              <a:rPr lang="sk-SK" sz="1800" b="1" dirty="0">
                <a:solidFill>
                  <a:srgbClr val="FF0000"/>
                </a:solidFill>
              </a:rPr>
              <a:t> to </a:t>
            </a:r>
            <a:r>
              <a:rPr lang="sk-SK" sz="1800" b="1" dirty="0" err="1">
                <a:solidFill>
                  <a:srgbClr val="FF0000"/>
                </a:solidFill>
              </a:rPr>
              <a:t>me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dirty="0"/>
              <a:t> – </a:t>
            </a:r>
            <a:r>
              <a:rPr lang="sk-SK" sz="1800" dirty="0" smtClean="0"/>
              <a:t>            Podľa </a:t>
            </a:r>
            <a:r>
              <a:rPr lang="sk-SK" sz="1800" dirty="0"/>
              <a:t>mňa</a:t>
            </a:r>
          </a:p>
          <a:p>
            <a:r>
              <a:rPr lang="sk-SK" sz="1800" b="1" dirty="0">
                <a:solidFill>
                  <a:srgbClr val="FF0000"/>
                </a:solidFill>
              </a:rPr>
              <a:t>To my </a:t>
            </a:r>
            <a:r>
              <a:rPr lang="sk-SK" sz="1800" b="1" dirty="0" err="1">
                <a:solidFill>
                  <a:srgbClr val="FF0000"/>
                </a:solidFill>
              </a:rPr>
              <a:t>mind</a:t>
            </a:r>
            <a:r>
              <a:rPr lang="sk-SK" sz="1800" b="1" dirty="0">
                <a:solidFill>
                  <a:srgbClr val="FF0000"/>
                </a:solidFill>
              </a:rPr>
              <a:t> – </a:t>
            </a:r>
            <a:r>
              <a:rPr lang="sk-SK" sz="1800" b="1" dirty="0" smtClean="0">
                <a:solidFill>
                  <a:srgbClr val="FF0000"/>
                </a:solidFill>
              </a:rPr>
              <a:t>                      </a:t>
            </a:r>
            <a:r>
              <a:rPr lang="sk-SK" sz="1800" dirty="0" smtClean="0"/>
              <a:t>Podľa </a:t>
            </a:r>
            <a:r>
              <a:rPr lang="sk-SK" sz="1800" dirty="0"/>
              <a:t>mňa</a:t>
            </a:r>
          </a:p>
          <a:p>
            <a:r>
              <a:rPr lang="sk-SK" sz="1800" b="1" dirty="0">
                <a:solidFill>
                  <a:srgbClr val="FF0000"/>
                </a:solidFill>
              </a:rPr>
              <a:t>To my </a:t>
            </a:r>
            <a:r>
              <a:rPr lang="sk-SK" sz="1800" b="1" dirty="0" err="1">
                <a:solidFill>
                  <a:srgbClr val="FF0000"/>
                </a:solidFill>
              </a:rPr>
              <a:t>way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b="1" dirty="0" err="1">
                <a:solidFill>
                  <a:srgbClr val="FF0000"/>
                </a:solidFill>
              </a:rPr>
              <a:t>of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b="1" dirty="0" err="1">
                <a:solidFill>
                  <a:srgbClr val="FF0000"/>
                </a:solidFill>
              </a:rPr>
              <a:t>thinking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dirty="0"/>
              <a:t>– </a:t>
            </a:r>
            <a:r>
              <a:rPr lang="sk-SK" sz="1800" dirty="0" smtClean="0"/>
              <a:t>    Podľa </a:t>
            </a:r>
            <a:r>
              <a:rPr lang="sk-SK" sz="1800" dirty="0"/>
              <a:t>mňa</a:t>
            </a:r>
          </a:p>
          <a:p>
            <a:r>
              <a:rPr lang="sk-SK" sz="1800" b="1" dirty="0">
                <a:solidFill>
                  <a:srgbClr val="FF0000"/>
                </a:solidFill>
              </a:rPr>
              <a:t>In my </a:t>
            </a:r>
            <a:r>
              <a:rPr lang="sk-SK" sz="1800" b="1" dirty="0" err="1">
                <a:solidFill>
                  <a:srgbClr val="FF0000"/>
                </a:solidFill>
              </a:rPr>
              <a:t>eyes</a:t>
            </a:r>
            <a:r>
              <a:rPr lang="sk-SK" sz="1800" b="1" dirty="0">
                <a:solidFill>
                  <a:srgbClr val="FF0000"/>
                </a:solidFill>
              </a:rPr>
              <a:t> </a:t>
            </a:r>
            <a:r>
              <a:rPr lang="sk-SK" sz="1800" dirty="0" smtClean="0"/>
              <a:t>–                          </a:t>
            </a:r>
            <a:r>
              <a:rPr lang="sk-SK" sz="1800" dirty="0"/>
              <a:t>Podľa mňa</a:t>
            </a:r>
          </a:p>
          <a:p>
            <a:endParaRPr lang="sk-SK" dirty="0"/>
          </a:p>
        </p:txBody>
      </p:sp>
      <p:pic>
        <p:nvPicPr>
          <p:cNvPr id="4" name="Obrázok 3" descr="https://image.slidesharecdn.com/expressingopinion-121102165118-phpapp02/85/expressing-opinion-5-320.jpg?cb=135187511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Asking</a:t>
            </a:r>
            <a:r>
              <a:rPr lang="sk-SK" b="1" dirty="0" smtClean="0"/>
              <a:t> </a:t>
            </a:r>
            <a:r>
              <a:rPr lang="sk-SK" b="1" dirty="0" err="1" smtClean="0"/>
              <a:t>for</a:t>
            </a:r>
            <a:r>
              <a:rPr lang="sk-SK" b="1" dirty="0" smtClean="0"/>
              <a:t> </a:t>
            </a:r>
            <a:r>
              <a:rPr lang="sk-SK" b="1" dirty="0" err="1" smtClean="0"/>
              <a:t>Opinion</a:t>
            </a:r>
            <a:endParaRPr lang="sk-SK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Formal</a:t>
            </a:r>
            <a:endParaRPr lang="sk-SK" dirty="0"/>
          </a:p>
        </p:txBody>
      </p:sp>
      <p:pic>
        <p:nvPicPr>
          <p:cNvPr id="8" name="Zástupný symbol obsahu 7" descr="Asking for OpinionFormal :• Have you got any comments on …..• Do you have any idea?• Do you have any opinion on ……• Would ...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633865"/>
            <a:ext cx="4040188" cy="303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tex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err="1" smtClean="0"/>
              <a:t>Informal</a:t>
            </a:r>
            <a:endParaRPr lang="sk-SK" dirty="0"/>
          </a:p>
        </p:txBody>
      </p:sp>
      <p:pic>
        <p:nvPicPr>
          <p:cNvPr id="9" name="Zástupný symbol obsahu 8" descr="Asking for OpinionInformal• What do you think of…….?• What do you think about………?• What is your opinion?• Do you think it’...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5025" y="2633269"/>
            <a:ext cx="4041775" cy="303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Agreement</a:t>
            </a:r>
            <a:r>
              <a:rPr lang="sk-SK" dirty="0" smtClean="0"/>
              <a:t> and </a:t>
            </a:r>
            <a:r>
              <a:rPr lang="sk-SK" dirty="0" err="1" smtClean="0"/>
              <a:t>Disagreement</a:t>
            </a:r>
            <a:endParaRPr lang="sk-SK" dirty="0"/>
          </a:p>
        </p:txBody>
      </p:sp>
      <p:pic>
        <p:nvPicPr>
          <p:cNvPr id="8" name="Zástupný symbol obsahu 7" descr="Agreement and Disagreement   • Agreement     I think so     I suppose so     I agree     You are right   • Disagreemen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072362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Model </a:t>
            </a:r>
            <a:r>
              <a:rPr lang="sk-SK" dirty="0" err="1" smtClean="0"/>
              <a:t>Situation</a:t>
            </a:r>
            <a:r>
              <a:rPr lang="sk-SK" dirty="0" smtClean="0"/>
              <a:t> 1</a:t>
            </a:r>
            <a:endParaRPr lang="sk-SK" dirty="0"/>
          </a:p>
        </p:txBody>
      </p:sp>
      <p:pic>
        <p:nvPicPr>
          <p:cNvPr id="4" name="Zástupný symbol obsahu 3" descr="The dialogue that expressing          opinion! Titis: What is your opinion about the        taste of meat ball? Milia: I t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6443183" cy="46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Model </a:t>
            </a:r>
            <a:r>
              <a:rPr lang="sk-SK" dirty="0" err="1" smtClean="0"/>
              <a:t>Situation</a:t>
            </a:r>
            <a:r>
              <a:rPr lang="sk-SK" dirty="0" smtClean="0"/>
              <a:t> 2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/>
          <a:srcRect l="19512" t="12177" r="18314" b="31176"/>
          <a:stretch>
            <a:fillRect/>
          </a:stretch>
        </p:blipFill>
        <p:spPr bwMode="auto">
          <a:xfrm>
            <a:off x="781873" y="1704931"/>
            <a:ext cx="7580254" cy="431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Model </a:t>
            </a:r>
            <a:r>
              <a:rPr lang="sk-SK" dirty="0" err="1" smtClean="0"/>
              <a:t>situation</a:t>
            </a:r>
            <a:r>
              <a:rPr lang="sk-SK" dirty="0" smtClean="0"/>
              <a:t> 3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/>
          <a:srcRect l="19835" t="11640" r="18479" b="30159"/>
          <a:stretch>
            <a:fillRect/>
          </a:stretch>
        </p:blipFill>
        <p:spPr bwMode="auto">
          <a:xfrm>
            <a:off x="811621" y="1645723"/>
            <a:ext cx="7520757" cy="443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Model </a:t>
            </a:r>
            <a:r>
              <a:rPr lang="sk-SK" dirty="0" err="1" smtClean="0"/>
              <a:t>situation</a:t>
            </a:r>
            <a:r>
              <a:rPr lang="sk-SK" dirty="0" smtClean="0"/>
              <a:t> 4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/>
          <a:srcRect l="19504" t="11640" r="18479" b="31481"/>
          <a:stretch>
            <a:fillRect/>
          </a:stretch>
        </p:blipFill>
        <p:spPr bwMode="auto">
          <a:xfrm>
            <a:off x="791443" y="1696091"/>
            <a:ext cx="7561113" cy="433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Model </a:t>
            </a:r>
            <a:r>
              <a:rPr lang="sk-SK" dirty="0" err="1" smtClean="0"/>
              <a:t>situation</a:t>
            </a:r>
            <a:r>
              <a:rPr lang="sk-SK" dirty="0" smtClean="0"/>
              <a:t> 5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/>
          <a:srcRect l="19843" t="11640" r="17983" b="31746"/>
          <a:stretch>
            <a:fillRect/>
          </a:stretch>
        </p:blipFill>
        <p:spPr bwMode="auto">
          <a:xfrm>
            <a:off x="781873" y="1706188"/>
            <a:ext cx="7580254" cy="43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89</Words>
  <Application>Microsoft Office PowerPoint</Application>
  <PresentationFormat>Prezentácia na obrazovke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Agreement and Disagreement</vt:lpstr>
      <vt:lpstr>Giving Opinions /Expressing Opinions/</vt:lpstr>
      <vt:lpstr>Asking for Opinion</vt:lpstr>
      <vt:lpstr>Agreement and Disagreement</vt:lpstr>
      <vt:lpstr>Model Situation 1</vt:lpstr>
      <vt:lpstr>Model Situation 2</vt:lpstr>
      <vt:lpstr>Model situation 3</vt:lpstr>
      <vt:lpstr>Model situation 4</vt:lpstr>
      <vt:lpstr>Model situation 5</vt:lpstr>
      <vt:lpstr>Remember</vt:lpstr>
      <vt:lpstr>Your Task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Agreement and Disagreement</dc:title>
  <dc:creator>__</dc:creator>
  <cp:lastModifiedBy>__</cp:lastModifiedBy>
  <cp:revision>1</cp:revision>
  <dcterms:created xsi:type="dcterms:W3CDTF">2018-10-06T05:40:22Z</dcterms:created>
  <dcterms:modified xsi:type="dcterms:W3CDTF">2018-10-06T06:13:48Z</dcterms:modified>
</cp:coreProperties>
</file>